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af03a0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af03a0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“winner” column was standardized to say either “white”, “black”, or “draw”, as it was previously a mixture of that and notation (1-0,0-1,½-½)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Turn numbers and chess engine evaluations were removed from the list of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To answer our question, we needed to get the opening moves from our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Our features were already in their own column (“moves”):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special symbols used in chess notation needed to be removed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first 10 moves were then split into their own columns, and labeled Wm1-Wm5 and Bm1-Bm5 (white and black moves 1-5,respectively)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These columns were then separated into their own “moves”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Dropped remaining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Each unique move was then assigned its own unique number for each feature column (ex. “E4” was 0), and our “result” label column was also transformed with a unique number for each result (0,1, or 2):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0b2a9c37_0_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0b2a9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creating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Testing input layer (sigmoid, relu, tanh) and output layer activation functions (sigmoid, linear)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constant - roughly the probability of guessing the winner at random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Games typically last much longer than 10 turns, so opening 10 may not have enough impact to be a good </a:t>
            </a:r>
            <a:r>
              <a:rPr lang="en"/>
              <a:t>indicator of winner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linear output - output from sigmoid function tends to be very close to 0 or 1; since we pose a binary question sigmoid is best choice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relu - greatest loss score among the 6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Conclusion - sigmoid output, either sigmoid or tanh input, next test is adding an additional input layer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0b2a9c37_0_6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0b2a9c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additional input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Keeping all other factors the same, went from 1 input layer to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possible combinations/orders of sigmoid and tanh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remains constant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significant changes in loss - difference between greatest and least loss is 0.0003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Therefore: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a second input layer is not likely to improve model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Still cannot draw conclusions </a:t>
            </a:r>
            <a:r>
              <a:rPr lang="en"/>
              <a:t>regarding</a:t>
            </a:r>
            <a:r>
              <a:rPr lang="en"/>
              <a:t> efficacy of sigmoid and tanh as activation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Next: change number of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0b2a9c37_0_1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00b2a9c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changing number of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 single-layer sigmoid and tanh inputs with 2 and 8 nodes, with original runs shown for reference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and loss more or less uniform again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- one changed by 0.0001, not significant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- range of 0.0002 not significant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Unable to attribute number of nodes to model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Sigmoid and tanh still show no appreciable difference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stage - number of epochs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0b2a9c37_0_18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0b2a9c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changing number of epochs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 single-layer sigmoid and tanh inputs with 2 and 10 epochs, with original runs shown for reference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Once again, no significant differences, so number of epochs seems to have little to no impact on model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0b2a9c37_0_24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0b2a9c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pull up tableau graph with table of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could draw conclusions about 2 of the 5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Relu ruled out as activation function, no evidence that sigmoid or tanh is better than the other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Sigmoid &gt; linear for output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Could not draw conclusions about the remaining 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layers, number of nodes, number of epochs all showed no significant change in </a:t>
            </a:r>
            <a:r>
              <a:rPr lang="en"/>
              <a:t>performance</a:t>
            </a:r>
            <a:r>
              <a:rPr lang="en"/>
              <a:t> when parameters were adjusted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Results point to neural networks being an ineffective means of predicting the winner of a game of chess given the first 10 moves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Chess is a complex game - outcomes are difficult to map as every turn begets an exponentially branching tree of </a:t>
            </a:r>
            <a:r>
              <a:rPr lang="en"/>
              <a:t>possibilities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the number of turns grows, the probability of the current board state occurring given the opening of the game dramatically drops, making it harder to predict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Ultimately, the accuracy remaining very close to 0.5 points to the answer to our original question, “can we predict the winner of a game of chess given the first 10 moves?”, appears to be No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0b2a9c37_0_3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0b2a9c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only used a neural network - other types of machine learning may be more useful in answering our question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decision tree, which closely mimics the flow of a game of chess, but would need to be inordinately large to accurately capture every possible combination of moves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PCA reduces the </a:t>
            </a:r>
            <a:r>
              <a:rPr lang="en"/>
              <a:t>number</a:t>
            </a:r>
            <a:r>
              <a:rPr lang="en"/>
              <a:t> of input features - incorporate more than 10 moves without the </a:t>
            </a:r>
            <a:r>
              <a:rPr lang="en"/>
              <a:t>number of input features reaching a problematically large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input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Unrealistic for someone with the resources of a student without access to supercomputing to perform this same analysis with, say, the first 50 turns of a game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lack the computing power and the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Given enough time/computing power, this study could potentially be expanded to include more than 10 moves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Would either corroborate our conclusions or show that neural network may be a viable 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c57bd8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cc57bd8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off ~850k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-White slightly favored to win overall by ~3.5%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-3.5% difference stays relatively constant until the GM level, at which it drops to ~0.5%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-Draw percentage also goes up in master and GM, from ~4% to ~6% and ~7% respectively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6bdec1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6bdec1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-Top 5 openings consistent regardless of rating, they just swap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-King’s pawn game probably opening everyone learns first, which is why it is most common for novices, then gradually becomes less common as ratings get higher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-Polish opening very non-traditional, and yet common at both the top and bottom of the ladder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6bdec1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6bdec1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on ~100k unique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-Overall average rating is 1650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-Graph peaks in the middle of the amateur rank, then drops off significantly </a:t>
            </a:r>
            <a:r>
              <a:rPr lang="en"/>
              <a:t>towards GM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-For reference, middle amateur peaks are ~25k, &amp; GM is ~200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e9406b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e9406b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Chess is a game of pattern recognition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Machine learning excels at detecting macroscopic patterns in data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statistical and machine learning analysis on a large dataset of chess games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Answer broad questions about how chess is played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Apply results to our own games to become better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0b2a9c37_4_3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0b2a9c3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-Unique users list simplified to users whose games all </a:t>
            </a:r>
            <a:r>
              <a:rPr lang="en"/>
              <a:t>occurred</a:t>
            </a:r>
            <a:r>
              <a:rPr lang="en"/>
              <a:t> in the same month (negligible loss, ~110k to ~105k), then days played and games played grouped by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-Unsurprisingly, games/day increases as rating/title increases, from &lt;1 game/day at the novice level, to ~2 games/day at the GM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00b2a9c3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00b2a9c3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0b2a9c37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0b2a9c37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3ecd9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3ecd9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 is a high level general-purpose programming language.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SQL: </a:t>
            </a:r>
            <a:r>
              <a:rPr lang="en" sz="10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standardized programming language that is used to manage relational databases and perform various operations on the data in them.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PostgreSQL: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</a:rPr>
              <a:t>free and open-source relational database management system emphasizing extensibility and SQL compliance.</a:t>
            </a:r>
            <a:endParaRPr sz="10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PgAdmin 4: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complete rewrite of pgAdmin, built using Python and Javascript/jQuery.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Jupyter notebook: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web-based interactive computing platform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Pandas: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pandas is a software library written for the Python programming language for data manipulation and analysis.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Roboto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Tableau: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data visualization tool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Zoom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: met during class times and twice on weekends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Slack: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 communicate during the week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e9406bc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ae9406bc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Both datasets contained similar columns: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Date/time of game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Identity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Rating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Moves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e9406bc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e9406bc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questions we wanted to answer.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ae9406bc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ae9406bc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68b69f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68b69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e9406bc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e9406bc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68b69f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68b69f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11.gif"/><Relationship Id="rId6" Type="http://schemas.openxmlformats.org/officeDocument/2006/relationships/image" Target="../media/image10.gif"/><Relationship Id="rId7" Type="http://schemas.openxmlformats.org/officeDocument/2006/relationships/image" Target="../media/image13.gif"/><Relationship Id="rId8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Relationship Id="rId4" Type="http://schemas.openxmlformats.org/officeDocument/2006/relationships/image" Target="../media/image12.gif"/><Relationship Id="rId5" Type="http://schemas.openxmlformats.org/officeDocument/2006/relationships/image" Target="../media/image16.gif"/><Relationship Id="rId6" Type="http://schemas.openxmlformats.org/officeDocument/2006/relationships/image" Target="../media/image18.gif"/><Relationship Id="rId7" Type="http://schemas.openxmlformats.org/officeDocument/2006/relationships/image" Target="../media/image17.gif"/><Relationship Id="rId8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gif"/><Relationship Id="rId4" Type="http://schemas.openxmlformats.org/officeDocument/2006/relationships/image" Target="../media/image19.gif"/><Relationship Id="rId5" Type="http://schemas.openxmlformats.org/officeDocument/2006/relationships/image" Target="../media/image24.gif"/><Relationship Id="rId6" Type="http://schemas.openxmlformats.org/officeDocument/2006/relationships/image" Target="../media/image20.gif"/><Relationship Id="rId7" Type="http://schemas.openxmlformats.org/officeDocument/2006/relationships/image" Target="../media/image22.gif"/><Relationship Id="rId8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Chess Games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Joseph</a:t>
            </a:r>
            <a:r>
              <a:rPr lang="en" sz="1580"/>
              <a:t> Arney, Ravi Kiran, Jake Muller, Nathan Veatch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Standardized outcome column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Cleaned up moves columns</a:t>
            </a:r>
            <a:endParaRPr sz="14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472" y="2821325"/>
            <a:ext cx="5241048" cy="1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1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675" y="1669305"/>
            <a:ext cx="6564650" cy="2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2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" y="1934350"/>
            <a:ext cx="8380999" cy="1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3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31" y="1747750"/>
            <a:ext cx="6991150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4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38" y="1652082"/>
            <a:ext cx="7120926" cy="28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Summary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13" y="1827025"/>
            <a:ext cx="7613574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Future Analysis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machine learning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Principal Component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Repetition of analysis with more input features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819150" y="201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Win Percentages (by Color)</a:t>
            </a:r>
            <a:r>
              <a:rPr lang="en" sz="2500">
                <a:solidFill>
                  <a:schemeClr val="dk2"/>
                </a:solidFill>
              </a:rPr>
              <a:t>(Tableau)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13" y="733401"/>
            <a:ext cx="3591775" cy="41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Opening Frequency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2" y="210312"/>
            <a:ext cx="1828800" cy="183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325" y="3106497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112" y="212272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1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Sicilian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908750" y="161465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78725" y="27063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300" y="793475"/>
            <a:ext cx="3854124" cy="40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888950" y="295625"/>
            <a:ext cx="711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Chess Title Frequency</a:t>
            </a: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(Tableau)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Topic: Chess Games Analysis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chess?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207450" y="207500"/>
            <a:ext cx="872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Avg Games/Day (by Title) (Tableau) 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0" y="776900"/>
            <a:ext cx="6353575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</a:t>
            </a:r>
            <a:r>
              <a:rPr lang="en" sz="2500">
                <a:solidFill>
                  <a:schemeClr val="dk2"/>
                </a:solidFill>
              </a:rPr>
              <a:t>(Black)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Vienna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Benko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503325" y="1614650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Old 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931650" y="2706300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50" y="212275"/>
            <a:ext cx="18197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900" y="3106499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(White)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Knight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10300" y="2788950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Catalan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5813050" y="161465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3950775" y="270630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7220050" y="2775000"/>
            <a:ext cx="1828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Knights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212275"/>
            <a:ext cx="1810694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5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834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097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Technologies/Tools Used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Languages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Python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PostgreSQL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 Interface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PgAdmin 4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Preprocessing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Pandas</a:t>
            </a:r>
            <a:endParaRPr sz="1400"/>
          </a:p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6387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Dashboard and Visualization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Tableau 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Presentation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Google Slides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Machine learning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Tensorflow library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Custom Tables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Excel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Communication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Zoom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Slack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78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Random assortment of roughly 20,000 games played on lichess.org, pulled via Lichess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2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6.25 million chess games played on lichess.org in July 2016 (randomly sampled for 1 million games)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Questions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probability of win/lose/draw by color, and does that change by rating bracket?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distribution of rated titles?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most common opening overall, and by rated title?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opening has the highest win chance by color?</a:t>
            </a:r>
            <a:br>
              <a:rPr lang="en" sz="2000"/>
            </a:br>
            <a:endParaRPr sz="2000"/>
          </a:p>
          <a:p>
            <a:pPr indent="-2967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621"/>
              <a:buChar char="●"/>
            </a:pPr>
            <a:r>
              <a:rPr lang="en" sz="2000"/>
              <a:t>What is the average number of games played per day for each rated title?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Question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Does the opening matter? If an opening is defined by the first 5 moves, can an ML model predict (with a high degree of accuracy) a winner from a color's first five moves?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Phase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Adjusting columns for continuity between datasets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Remove duplicate rows or rows missing data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Clean up data by standardizing moves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Phase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machine learning model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</a:t>
            </a:r>
            <a:r>
              <a:rPr lang="en" sz="1400"/>
              <a:t> statistical analysis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Visualize results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type: Neural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Moves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Outcome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